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75" d="100"/>
          <a:sy n="75" d="100"/>
        </p:scale>
        <p:origin x="-112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4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Filmovanie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Aplikácie </a:t>
            </a:r>
            <a:r>
              <a:rPr lang="sk-SK" sz="34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sk-SK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Filmovanie</a:t>
            </a:r>
            <a:endParaRPr lang="en-US" sz="34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34000" y="1196752"/>
            <a:ext cx="8586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Používanie UAV </a:t>
            </a:r>
            <a:r>
              <a:rPr lang="sk-SK" sz="3000" b="1" spc="100" dirty="0" smtClean="0">
                <a:solidFill>
                  <a:srgbClr val="54BC9B"/>
                </a:solidFill>
              </a:rPr>
              <a:t>na </a:t>
            </a:r>
            <a:r>
              <a:rPr lang="pt-BR" sz="3000" b="1" spc="100" dirty="0" smtClean="0">
                <a:solidFill>
                  <a:srgbClr val="54BC9B"/>
                </a:solidFill>
              </a:rPr>
              <a:t>filmovanie </a:t>
            </a:r>
            <a:r>
              <a:rPr lang="pt-BR" sz="3000" b="1" spc="100" dirty="0">
                <a:solidFill>
                  <a:srgbClr val="54BC9B"/>
                </a:solidFill>
              </a:rPr>
              <a:t>je vo všeobecnosti jednoduchšie na veľkých súkromných pozemkoch alebo vo vidieckych a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mimomestských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oblastiach </a:t>
            </a:r>
            <a:r>
              <a:rPr lang="pt-BR" sz="3000" b="1" spc="100" dirty="0">
                <a:solidFill>
                  <a:srgbClr val="54BC9B"/>
                </a:solidFill>
              </a:rPr>
              <a:t>s menším priestorovým obmedzením.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58" y="3573016"/>
            <a:ext cx="5203284" cy="292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4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Filmovanie</a:t>
            </a:r>
            <a:endParaRPr lang="en-US" sz="34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52479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Spoločnosti tvrdia, že nízkonákladové lietadlá by sa mohli použiť na zábery, ktoré by inak vyžadovali vrtuľník alebo lietadlo s posádkou, </a:t>
            </a:r>
            <a:r>
              <a:rPr lang="pt-BR" sz="3000" b="1" spc="100" dirty="0">
                <a:solidFill>
                  <a:schemeClr val="bg1"/>
                </a:solidFill>
              </a:rPr>
              <a:t>čo šetrí peniaze </a:t>
            </a:r>
            <a:r>
              <a:rPr lang="pt-BR" sz="3000" b="1" spc="100" dirty="0">
                <a:solidFill>
                  <a:srgbClr val="54BC9B"/>
                </a:solidFill>
              </a:rPr>
              <a:t>a </a:t>
            </a:r>
            <a:r>
              <a:rPr lang="pt-BR" sz="3000" b="1" spc="100" dirty="0">
                <a:solidFill>
                  <a:schemeClr val="bg1"/>
                </a:solidFill>
              </a:rPr>
              <a:t>znižuje riziko </a:t>
            </a:r>
            <a:r>
              <a:rPr lang="pt-BR" sz="3000" b="1" spc="100" dirty="0">
                <a:solidFill>
                  <a:srgbClr val="54BC9B"/>
                </a:solidFill>
              </a:rPr>
              <a:t>pre pilotov a posádky.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4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Filmovanie</a:t>
            </a:r>
            <a:endParaRPr lang="en-US" sz="34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UAV boli použité na natáčanie športových podujatí, ako sú zimné olympijské hry v roku 2014, pretože majú väčšiu slobodu pohybu ako kamery </a:t>
            </a:r>
            <a:r>
              <a:rPr lang="sk-SK" sz="3000" b="1" spc="100" dirty="0" smtClean="0">
                <a:solidFill>
                  <a:srgbClr val="54BC9B"/>
                </a:solidFill>
              </a:rPr>
              <a:t>pevne pripojené ku</a:t>
            </a:r>
            <a:r>
              <a:rPr lang="pt-BR" sz="3000" b="1" spc="100" dirty="0" smtClean="0">
                <a:solidFill>
                  <a:srgbClr val="54BC9B"/>
                </a:solidFill>
              </a:rPr>
              <a:t> kábl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om</a:t>
            </a:r>
            <a:r>
              <a:rPr lang="sk-SK" sz="3000" b="1" spc="10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113</Words>
  <Application>Microsoft Office PowerPoint</Application>
  <PresentationFormat>Prezentácia na obrazovke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39</cp:revision>
  <dcterms:created xsi:type="dcterms:W3CDTF">2017-03-08T21:43:37Z</dcterms:created>
  <dcterms:modified xsi:type="dcterms:W3CDTF">2018-01-28T12:17:33Z</dcterms:modified>
</cp:coreProperties>
</file>